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0"/>
  </p:notesMasterIdLst>
  <p:sldIdLst>
    <p:sldId id="256" r:id="rId2"/>
    <p:sldId id="334" r:id="rId3"/>
    <p:sldId id="265" r:id="rId4"/>
    <p:sldId id="372" r:id="rId5"/>
    <p:sldId id="410" r:id="rId6"/>
    <p:sldId id="407" r:id="rId7"/>
    <p:sldId id="408" r:id="rId8"/>
    <p:sldId id="409" r:id="rId9"/>
    <p:sldId id="411" r:id="rId10"/>
    <p:sldId id="412" r:id="rId11"/>
    <p:sldId id="414" r:id="rId12"/>
    <p:sldId id="413" r:id="rId13"/>
    <p:sldId id="415" r:id="rId14"/>
    <p:sldId id="416" r:id="rId15"/>
    <p:sldId id="417" r:id="rId16"/>
    <p:sldId id="418" r:id="rId17"/>
    <p:sldId id="419" r:id="rId18"/>
    <p:sldId id="259" r:id="rId19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334"/>
            <p14:sldId id="265"/>
          </p14:sldIdLst>
        </p14:section>
        <p14:section name="Getting Started" id="{52EFB6D3-75E5-CD4A-92AB-68AE7FECF2B5}">
          <p14:sldIdLst>
            <p14:sldId id="372"/>
            <p14:sldId id="410"/>
            <p14:sldId id="407"/>
            <p14:sldId id="408"/>
            <p14:sldId id="409"/>
            <p14:sldId id="411"/>
            <p14:sldId id="412"/>
            <p14:sldId id="414"/>
            <p14:sldId id="413"/>
            <p14:sldId id="415"/>
            <p14:sldId id="416"/>
            <p14:sldId id="417"/>
            <p14:sldId id="418"/>
            <p14:sldId id="419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5819"/>
    <p:restoredTop sz="77004"/>
  </p:normalViewPr>
  <p:slideViewPr>
    <p:cSldViewPr snapToGrid="0">
      <p:cViewPr varScale="1">
        <p:scale>
          <a:sx n="60" d="100"/>
          <a:sy n="60" d="100"/>
        </p:scale>
        <p:origin x="208" y="22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229" d="100"/>
        <a:sy n="229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nfirebase.io/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Serverless</a:t>
            </a:r>
          </a:p>
          <a:p>
            <a:endParaRPr lang="en-VN" dirty="0"/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51076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https://rnfirebase.io/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36188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53541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18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s://redux.js.org/glossary#reducer" TargetMode="External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accent2">
                    <a:lumMod val="75000"/>
                  </a:schemeClr>
                </a:solidFill>
              </a:rPr>
              <a:t>Libraries</a:t>
            </a:r>
            <a:endParaRPr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D087D42-C8F3-0948-98D8-974737FB527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4ABB28B-DFAE-9542-A251-8853E77E7F14}"/>
              </a:ext>
            </a:extLst>
          </p:cNvPr>
          <p:cNvSpPr txBox="1"/>
          <p:nvPr/>
        </p:nvSpPr>
        <p:spPr>
          <a:xfrm>
            <a:off x="681318" y="1201271"/>
            <a:ext cx="109010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And we write another reducer that manages the complete state of our app by calling those two reducers for the corresponding state keys:</a:t>
            </a:r>
            <a:endParaRPr lang="en-VN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05E8DF56-9AD6-BD44-996D-91AF4AE98E38}"/>
              </a:ext>
            </a:extLst>
          </p:cNvPr>
          <p:cNvSpPr/>
          <p:nvPr/>
        </p:nvSpPr>
        <p:spPr>
          <a:xfrm>
            <a:off x="1577788" y="2590475"/>
            <a:ext cx="6831105" cy="2031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todoApp(state = {}, action)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todos: todos(state.todos, action),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visibilityFilter: visibilityFilter(state.visibilityFilter, action)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4682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1036E275-613A-9848-A273-F781498B6A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principles</a:t>
            </a:r>
            <a:endParaRPr lang="en-VN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D95887C-95A6-3245-A8DB-646A39181DB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05C50A3-216E-B340-B786-F66C036FD9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3796140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BA8FDC6-3871-9C48-93D9-09FE9C8C64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Single source of truth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22540BA-59C6-0A4C-9A78-2B171E48B1D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858B30A-8CE9-D446-8C41-598EC345BD33}"/>
              </a:ext>
            </a:extLst>
          </p:cNvPr>
          <p:cNvSpPr txBox="1"/>
          <p:nvPr/>
        </p:nvSpPr>
        <p:spPr>
          <a:xfrm>
            <a:off x="699247" y="1701321"/>
            <a:ext cx="10654553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The global state of your application is stored in an object tree within a single store.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This makes it easy to create universal apps, as the state from your server can be serialized and hydrated into the client with no extra coding effort.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 single state tree also makes it easier to debug or inspect an application; it also enables you to persist your app's state in development, for a faster development cycle.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Some functionality which has been traditionally difficult to implement - Undo/Redo, for example - can suddenly become trivial to implement, if all of your state is stored in a single tree.</a:t>
            </a:r>
            <a:endParaRPr lang="en-VN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74A17A5-5756-074A-B144-33BC2F91CA0C}"/>
              </a:ext>
            </a:extLst>
          </p:cNvPr>
          <p:cNvSpPr/>
          <p:nvPr/>
        </p:nvSpPr>
        <p:spPr>
          <a:xfrm>
            <a:off x="1788210" y="5156679"/>
            <a:ext cx="4917390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console.log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</a:t>
            </a:r>
            <a:r>
              <a:rPr lang="en-US" sz="1800" dirty="0" err="1">
                <a:solidFill>
                  <a:srgbClr val="5C6773"/>
                </a:solidFill>
                <a:latin typeface="var(--font-monospace)"/>
              </a:rPr>
              <a:t>store.getState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())</a:t>
            </a:r>
          </a:p>
        </p:txBody>
      </p:sp>
    </p:spTree>
    <p:extLst>
      <p:ext uri="{BB962C8B-B14F-4D97-AF65-F5344CB8AC3E}">
        <p14:creationId xmlns:p14="http://schemas.microsoft.com/office/powerpoint/2010/main" val="31477137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C2FFAE-DA4C-9B40-BDBB-5720E2090B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State is read-only</a:t>
            </a:r>
            <a:endParaRPr lang="en-VN" dirty="0"/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B58817C-0466-1947-B66A-FF4DD2CB0D1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3601A5-CE34-4F4A-8F84-AD03659369D9}"/>
              </a:ext>
            </a:extLst>
          </p:cNvPr>
          <p:cNvSpPr txBox="1"/>
          <p:nvPr/>
        </p:nvSpPr>
        <p:spPr>
          <a:xfrm>
            <a:off x="838200" y="2026024"/>
            <a:ext cx="10515600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The only way to change the state is to emit an action, an object describing what happened.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This ensures that neither the views nor the network callbacks will ever write directly to the state. Instead, they express an intent to transform the state.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Because all changes are centralized and happen one by one in a strict order, there are no subtle race conditions to watch out for.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As actions are just plain objects, they can be logged, serialized, stored, and later replayed for debugging or testing purposes.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7018461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36296E5-284D-5B43-9908-D901432B2DB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312B397-6F7F-ED43-B680-D4AC73871A8C}"/>
              </a:ext>
            </a:extLst>
          </p:cNvPr>
          <p:cNvSpPr/>
          <p:nvPr/>
        </p:nvSpPr>
        <p:spPr>
          <a:xfrm>
            <a:off x="2277034" y="2359550"/>
            <a:ext cx="7028329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store.dispatch({</a:t>
            </a: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type: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'COMPLETE_TODO'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index: </a:t>
            </a:r>
            <a:r>
              <a:rPr lang="en-US" sz="1800" dirty="0">
                <a:solidFill>
                  <a:srgbClr val="F08C36"/>
                </a:solidFill>
                <a:latin typeface="var(--font-monospace)"/>
              </a:rPr>
              <a:t>1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</a:t>
            </a:r>
          </a:p>
          <a:p>
            <a:pPr>
              <a:lnSpc>
                <a:spcPts val="1960"/>
              </a:lnSpc>
            </a:pPr>
            <a:br>
              <a:rPr lang="en-US" sz="1800" dirty="0">
                <a:solidFill>
                  <a:srgbClr val="5C6773"/>
                </a:solidFill>
                <a:latin typeface="var(--font-monospace)"/>
              </a:rPr>
            </a:b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store.dispatch({</a:t>
            </a: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type: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'SET_VISIBILITY_FILTER'</a:t>
            </a: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,</a:t>
            </a: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  filter: </a:t>
            </a:r>
            <a:r>
              <a:rPr lang="en-US" sz="1800" dirty="0">
                <a:solidFill>
                  <a:srgbClr val="86B300"/>
                </a:solidFill>
                <a:latin typeface="var(--font-monospace)"/>
              </a:rPr>
              <a:t>'SHOW_COMPLETED'</a:t>
            </a:r>
            <a:endParaRPr lang="en-US" sz="1800" dirty="0">
              <a:solidFill>
                <a:srgbClr val="5C6773"/>
              </a:solidFill>
              <a:latin typeface="var(--font-monospace)"/>
            </a:endParaRPr>
          </a:p>
          <a:p>
            <a:pPr>
              <a:lnSpc>
                <a:spcPts val="1960"/>
              </a:lnSpc>
            </a:pPr>
            <a:r>
              <a:rPr lang="en-US" sz="1800" dirty="0">
                <a:solidFill>
                  <a:srgbClr val="5C6773"/>
                </a:solidFill>
                <a:latin typeface="var(--font-monospace)"/>
              </a:rPr>
              <a:t>})</a:t>
            </a:r>
          </a:p>
        </p:txBody>
      </p:sp>
    </p:spTree>
    <p:extLst>
      <p:ext uri="{BB962C8B-B14F-4D97-AF65-F5344CB8AC3E}">
        <p14:creationId xmlns:p14="http://schemas.microsoft.com/office/powerpoint/2010/main" val="7441424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04C31273-90A5-0143-A3D7-51D4F37FDC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Changes are made with pure functions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0C62C36-9174-2447-8DF8-06B3B19101A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2811702-BC68-124F-AC4B-B2258F9625C4}"/>
              </a:ext>
            </a:extLst>
          </p:cNvPr>
          <p:cNvSpPr txBox="1"/>
          <p:nvPr/>
        </p:nvSpPr>
        <p:spPr>
          <a:xfrm>
            <a:off x="1004047" y="2133600"/>
            <a:ext cx="9717741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2000" b="1" dirty="0"/>
              <a:t>To specify how the state tree is transformed by actions, you write pure </a:t>
            </a:r>
            <a:r>
              <a:rPr lang="en-US" sz="2000" b="1" dirty="0">
                <a:hlinkClick r:id="rId2"/>
              </a:rPr>
              <a:t>reducers</a:t>
            </a:r>
            <a:r>
              <a:rPr lang="en-US" sz="2000" b="1" dirty="0"/>
              <a:t>.</a:t>
            </a:r>
            <a:endParaRPr lang="en-US" sz="2000" dirty="0"/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Reducers are just pure functions that take the previous state and an action, and return the next state.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Remember to return new state objects, instead of mutating the previous state.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You can start with a single reducer, and as your app grows, split it off into smaller reducers that manage specific parts of the state tree.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Because reducers are just functions, you can control the order in which they are called, pass additional data, or even make reusable reducers for common tasks such as pagination.</a:t>
            </a:r>
          </a:p>
        </p:txBody>
      </p:sp>
    </p:spTree>
    <p:extLst>
      <p:ext uri="{BB962C8B-B14F-4D97-AF65-F5344CB8AC3E}">
        <p14:creationId xmlns:p14="http://schemas.microsoft.com/office/powerpoint/2010/main" val="12161843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86490A6-A3CA-7844-B5CE-9B84874573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F495770-C827-6A49-B44F-50AEB2585F4E}"/>
              </a:ext>
            </a:extLst>
          </p:cNvPr>
          <p:cNvSpPr/>
          <p:nvPr/>
        </p:nvSpPr>
        <p:spPr>
          <a:xfrm>
            <a:off x="838200" y="258167"/>
            <a:ext cx="7117976" cy="646330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todos(state = [], action)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(action.type)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'ADD_TODO'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[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...state,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text: action.text,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completed: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]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'COMPLETE_TODO'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state.map((todo, index) =&gt;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(index === action.index)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41A6D9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Object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.assign({}, todo,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  completed: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todo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617392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5EFAE2F-8E9C-B548-B547-22AD838395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F11EBF2-E326-7E42-9380-5DD417668811}"/>
              </a:ext>
            </a:extLst>
          </p:cNvPr>
          <p:cNvSpPr/>
          <p:nvPr/>
        </p:nvSpPr>
        <p:spPr>
          <a:xfrm>
            <a:off x="1362635" y="1713023"/>
            <a:ext cx="8839200" cy="341632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visibilityFilter(state =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'SHOW_ALL'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action)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(action.type)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'SET_VISIBILITY_FILTER'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action.filter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{ combineReducers, createStore }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'redux'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reducer = combineReducers({ visibilityFilter, todos 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store = createStore(reducer)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377845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Popular libraries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463512"/>
            <a:ext cx="10515600" cy="2394487"/>
          </a:xfrm>
        </p:spPr>
        <p:txBody>
          <a:bodyPr/>
          <a:lstStyle/>
          <a:p>
            <a:r>
              <a:rPr lang="en-VN" dirty="0"/>
              <a:t>- Realm Database</a:t>
            </a:r>
          </a:p>
          <a:p>
            <a:r>
              <a:rPr lang="en-VN" dirty="0"/>
              <a:t>- Firebase</a:t>
            </a:r>
          </a:p>
          <a:p>
            <a:r>
              <a:rPr lang="en-VN" dirty="0"/>
              <a:t>- </a:t>
            </a:r>
            <a:r>
              <a:rPr lang="en-VN" dirty="0">
                <a:solidFill>
                  <a:schemeClr val="accent2"/>
                </a:solidFill>
              </a:rPr>
              <a:t>Redux</a:t>
            </a:r>
          </a:p>
          <a:p>
            <a:r>
              <a:rPr lang="en-VN" dirty="0"/>
              <a:t>- Camera</a:t>
            </a:r>
          </a:p>
          <a:p>
            <a:r>
              <a:rPr lang="en-VN" dirty="0"/>
              <a:t>- Map</a:t>
            </a:r>
          </a:p>
          <a:p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09DE3E-1C7E-2947-BCFD-C6E1829C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Redux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BABE61-B2D6-1F42-9EF1-6F6EEBF8C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Introduction</a:t>
            </a:r>
          </a:p>
          <a:p>
            <a:r>
              <a:rPr lang="en-US" sz="1800" dirty="0">
                <a:solidFill>
                  <a:schemeClr val="accent2">
                    <a:lumMod val="75000"/>
                  </a:schemeClr>
                </a:solidFill>
              </a:rPr>
              <a:t>Basic concepts</a:t>
            </a:r>
          </a:p>
          <a:p>
            <a:r>
              <a:rPr lang="en-US" sz="1800">
                <a:solidFill>
                  <a:schemeClr val="tx1"/>
                </a:solidFill>
              </a:rPr>
              <a:t>Advanced concepts</a:t>
            </a:r>
            <a:endParaRPr lang="en-VN" sz="1800" dirty="0">
              <a:solidFill>
                <a:schemeClr val="accent2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20668-346C-FD47-B213-E7B1CF19A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A622BFF4-635F-6E4B-AB13-232B6B07D7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9416" y="1536915"/>
            <a:ext cx="3784170" cy="3784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0769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48F05B1-DD4E-E04E-B7E0-F2F89BCA24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95D2266-FB55-504F-A2E8-2F4C9887C66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A70F01C-0979-7A40-A1BF-A83BD893EF5E}"/>
              </a:ext>
            </a:extLst>
          </p:cNvPr>
          <p:cNvSpPr txBox="1"/>
          <p:nvPr/>
        </p:nvSpPr>
        <p:spPr>
          <a:xfrm>
            <a:off x="1913811" y="2197581"/>
            <a:ext cx="3518799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redux --save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30C0193-9BB6-3F4A-8B48-2E40547C0138}"/>
              </a:ext>
            </a:extLst>
          </p:cNvPr>
          <p:cNvSpPr txBox="1"/>
          <p:nvPr/>
        </p:nvSpPr>
        <p:spPr>
          <a:xfrm>
            <a:off x="1301858" y="1646649"/>
            <a:ext cx="390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sz="2400" b="1" dirty="0"/>
              <a:t>Install Redux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1225AE-75E5-7F41-8250-5830771EE066}"/>
              </a:ext>
            </a:extLst>
          </p:cNvPr>
          <p:cNvSpPr txBox="1"/>
          <p:nvPr/>
        </p:nvSpPr>
        <p:spPr>
          <a:xfrm>
            <a:off x="1301858" y="3685350"/>
            <a:ext cx="39055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Wingdings" pitchFamily="2" charset="2"/>
              <a:buChar char="v"/>
            </a:pPr>
            <a:r>
              <a:rPr lang="en-US" sz="2400" b="1" dirty="0"/>
              <a:t>Install other libraries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D175DF-A89C-0246-AED8-6869688D3AD0}"/>
              </a:ext>
            </a:extLst>
          </p:cNvPr>
          <p:cNvSpPr txBox="1"/>
          <p:nvPr/>
        </p:nvSpPr>
        <p:spPr>
          <a:xfrm>
            <a:off x="1913812" y="3099008"/>
            <a:ext cx="3518799" cy="36933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yarn add redux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9D6883-E179-9B42-A214-3C047ACD13A2}"/>
              </a:ext>
            </a:extLst>
          </p:cNvPr>
          <p:cNvSpPr txBox="1"/>
          <p:nvPr/>
        </p:nvSpPr>
        <p:spPr>
          <a:xfrm>
            <a:off x="1613647" y="2632873"/>
            <a:ext cx="164099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or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8BC6E11-A986-4F40-ABFB-D6482906DBD9}"/>
              </a:ext>
            </a:extLst>
          </p:cNvPr>
          <p:cNvSpPr txBox="1"/>
          <p:nvPr/>
        </p:nvSpPr>
        <p:spPr>
          <a:xfrm>
            <a:off x="1913811" y="4222814"/>
            <a:ext cx="7761817" cy="252376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react-redux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redux-actions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redux-persist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redux-saga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@</a:t>
            </a:r>
            <a:r>
              <a:rPr lang="en-US" sz="1800" dirty="0" err="1"/>
              <a:t>callstack</a:t>
            </a:r>
            <a:r>
              <a:rPr lang="en-US" sz="1800" dirty="0"/>
              <a:t>/async-storage –save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 err="1"/>
              <a:t>npm</a:t>
            </a:r>
            <a:r>
              <a:rPr lang="en-US" sz="1800" dirty="0"/>
              <a:t> install --save @react-native-community/async-storage</a:t>
            </a:r>
          </a:p>
        </p:txBody>
      </p:sp>
    </p:spTree>
    <p:extLst>
      <p:ext uri="{BB962C8B-B14F-4D97-AF65-F5344CB8AC3E}">
        <p14:creationId xmlns:p14="http://schemas.microsoft.com/office/powerpoint/2010/main" val="33181217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4877A2-2DB8-0740-A7C1-C8029AA750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Core Concepts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B1141C-A776-D745-8F8D-53AEA680A20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62281B9-AB88-E740-8C51-DB58E95F72A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52439426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1609070-112D-6543-874A-8EBDDFDFDF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App’s state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38852A4-A870-6B46-A2E5-E4D690C4E46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4681ED4-995E-7D4C-873F-15121B6E9D85}"/>
              </a:ext>
            </a:extLst>
          </p:cNvPr>
          <p:cNvSpPr txBox="1"/>
          <p:nvPr/>
        </p:nvSpPr>
        <p:spPr>
          <a:xfrm>
            <a:off x="546847" y="1701321"/>
            <a:ext cx="1099969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Imagine your app’s state is described as a plain object. For example, the state of a </a:t>
            </a:r>
            <a:r>
              <a:rPr lang="en-US" sz="2000" b="1" dirty="0" err="1"/>
              <a:t>todo</a:t>
            </a:r>
            <a:r>
              <a:rPr lang="en-US" sz="2000" dirty="0"/>
              <a:t> app might look like this:</a:t>
            </a:r>
            <a:endParaRPr lang="en-VN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56A60C03-5460-1441-A410-0C910399C883}"/>
              </a:ext>
            </a:extLst>
          </p:cNvPr>
          <p:cNvSpPr/>
          <p:nvPr/>
        </p:nvSpPr>
        <p:spPr>
          <a:xfrm>
            <a:off x="1380565" y="2480923"/>
            <a:ext cx="6131860" cy="286232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todos: [{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text: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'Eat food'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completed: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},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text: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'Exercise'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completed: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}],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visibilityFilter: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'SHOW_COMPLETED'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BB24F1C-76B0-9745-A85E-EB056B55357D}"/>
              </a:ext>
            </a:extLst>
          </p:cNvPr>
          <p:cNvSpPr txBox="1"/>
          <p:nvPr/>
        </p:nvSpPr>
        <p:spPr>
          <a:xfrm>
            <a:off x="546847" y="5523249"/>
            <a:ext cx="10999694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This object is like a “model” except that there are no setters. This is so that different parts of the code can’t change the state arbitrarily, causing hard-to-reproduce bugs.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205592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7351EB49-797F-684F-89E4-475521952A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Actions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1BC8DCC7-5543-4B4E-B88C-534848B8EA2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F9B0BDC-D7C9-D241-8883-D01E43FC6705}"/>
              </a:ext>
            </a:extLst>
          </p:cNvPr>
          <p:cNvSpPr txBox="1"/>
          <p:nvPr/>
        </p:nvSpPr>
        <p:spPr>
          <a:xfrm>
            <a:off x="602876" y="1897643"/>
            <a:ext cx="1084729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To change something in the state, you need to dispatch an action. An action is a plain JavaScript object (notice how we don’t introduce any magic?) that describes what happened. Here are a few example actions:</a:t>
            </a:r>
            <a:endParaRPr lang="en-VN" sz="20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68119AD-9BB4-CA49-B2FE-C20EF7FEB648}"/>
              </a:ext>
            </a:extLst>
          </p:cNvPr>
          <p:cNvSpPr/>
          <p:nvPr/>
        </p:nvSpPr>
        <p:spPr>
          <a:xfrm>
            <a:off x="1308845" y="3377722"/>
            <a:ext cx="8444753" cy="92333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 type: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'ADD_TODO'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text: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'Go to swimming pool'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 type: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'TOGGLE_TODO'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index: </a:t>
            </a:r>
            <a:r>
              <a:rPr lang="en-VN" sz="1800" dirty="0">
                <a:solidFill>
                  <a:srgbClr val="F08C36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 type: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'SET_VISIBILITY_FILTER'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filter: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'SHOW_ALL'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051F6FE5-E120-1C4D-9AA2-55F509943E3B}"/>
              </a:ext>
            </a:extLst>
          </p:cNvPr>
          <p:cNvSpPr txBox="1"/>
          <p:nvPr/>
        </p:nvSpPr>
        <p:spPr>
          <a:xfrm>
            <a:off x="741829" y="4728866"/>
            <a:ext cx="10708341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Enforcing that every change is described as an action lets us have a clear understanding of what’s going on in the app. If something changed, we know why it changed. Actions are like breadcrumbs of what has happened. 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455313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880BCDBA-EC5A-974C-8181-FC325C68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Reducer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520818F-42AF-EE4A-A688-EC7ED59E235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F9E0177-80F1-E846-BAD2-A91CD81AA102}"/>
              </a:ext>
            </a:extLst>
          </p:cNvPr>
          <p:cNvSpPr txBox="1"/>
          <p:nvPr/>
        </p:nvSpPr>
        <p:spPr>
          <a:xfrm>
            <a:off x="838200" y="2097741"/>
            <a:ext cx="101346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Finally, to tie state and actions together, we write a function called a reducer.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Again, nothing magical about it—it’s just a function that takes state and action as arguments, and returns the next state of the app.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It would be hard to write such a function for a big app, so we write smaller functions managing parts of the state: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7930935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E74F8704-A9C5-3948-A563-291416D288A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740E268-A6DF-7946-B161-CD576A0451CA}"/>
              </a:ext>
            </a:extLst>
          </p:cNvPr>
          <p:cNvSpPr/>
          <p:nvPr/>
        </p:nvSpPr>
        <p:spPr>
          <a:xfrm>
            <a:off x="502023" y="671691"/>
            <a:ext cx="10726271" cy="618630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visibilityFilter(state =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'SHOW_ALL'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, action)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(action.type ===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'SET_VISIBILITY_FILTER'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action.filter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todos(state = [], action)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switch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(action.type) 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'ADD_TODO'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state.concat([{ text: action.text, completed: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}])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case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r>
              <a:rPr lang="en-VN" sz="1800" dirty="0">
                <a:solidFill>
                  <a:srgbClr val="86B300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'TOGGLE_TODO'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state.map((todo, index) =&gt;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action.index === index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? { text: todo.text, completed: !todo.completed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    : todo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: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    </a:t>
            </a:r>
            <a:r>
              <a:rPr lang="en-VN" sz="1800" dirty="0">
                <a:solidFill>
                  <a:srgbClr val="F2590C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state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 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Menlo" panose="020B060903080402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5819044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11121</TotalTime>
  <Words>1536</Words>
  <Application>Microsoft Macintosh PowerPoint</Application>
  <PresentationFormat>Widescreen</PresentationFormat>
  <Paragraphs>178</Paragraphs>
  <Slides>18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18</vt:i4>
      </vt:variant>
    </vt:vector>
  </HeadingPairs>
  <TitlesOfParts>
    <vt:vector size="25" baseType="lpstr">
      <vt:lpstr>var(--font-monospace)</vt:lpstr>
      <vt:lpstr>Arial</vt:lpstr>
      <vt:lpstr>Calibri</vt:lpstr>
      <vt:lpstr>Menlo</vt:lpstr>
      <vt:lpstr>Times New Roman</vt:lpstr>
      <vt:lpstr>Wingdings</vt:lpstr>
      <vt:lpstr>cc_blue</vt:lpstr>
      <vt:lpstr>React Native Basic</vt:lpstr>
      <vt:lpstr>Popular libraries</vt:lpstr>
      <vt:lpstr>Redux</vt:lpstr>
      <vt:lpstr>Install</vt:lpstr>
      <vt:lpstr>Core Concepts</vt:lpstr>
      <vt:lpstr>App’s state</vt:lpstr>
      <vt:lpstr>Actions</vt:lpstr>
      <vt:lpstr>Reducer</vt:lpstr>
      <vt:lpstr>PowerPoint Presentation</vt:lpstr>
      <vt:lpstr>PowerPoint Presentation</vt:lpstr>
      <vt:lpstr>Three principles</vt:lpstr>
      <vt:lpstr>Single source of truth</vt:lpstr>
      <vt:lpstr>State is read-only</vt:lpstr>
      <vt:lpstr>PowerPoint Presentation</vt:lpstr>
      <vt:lpstr>Changes are made with pure functions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92</cp:revision>
  <cp:lastPrinted>2020-04-06T06:57:46Z</cp:lastPrinted>
  <dcterms:created xsi:type="dcterms:W3CDTF">2020-04-06T02:02:09Z</dcterms:created>
  <dcterms:modified xsi:type="dcterms:W3CDTF">2020-08-01T05:18:57Z</dcterms:modified>
</cp:coreProperties>
</file>